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3" r:id="rId5"/>
    <p:sldId id="272" r:id="rId6"/>
    <p:sldId id="271" r:id="rId7"/>
    <p:sldId id="260" r:id="rId8"/>
    <p:sldId id="261" r:id="rId9"/>
    <p:sldId id="274" r:id="rId10"/>
    <p:sldId id="275" r:id="rId11"/>
    <p:sldId id="276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5D856-A998-4984-889E-BDA16B23795D}" v="5" dt="2025-05-28T16:41:39.2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37" d="100"/>
          <a:sy n="37" d="100"/>
        </p:scale>
        <p:origin x="840" y="25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an McDermott" userId="8e174d9fbd533644" providerId="LiveId" clId="{4905D856-A998-4984-889E-BDA16B23795D}"/>
    <pc:docChg chg="undo custSel addSld delSld modSld">
      <pc:chgData name="Sean McDermott" userId="8e174d9fbd533644" providerId="LiveId" clId="{4905D856-A998-4984-889E-BDA16B23795D}" dt="2025-05-28T18:23:35.307" v="506" actId="1076"/>
      <pc:docMkLst>
        <pc:docMk/>
      </pc:docMkLst>
      <pc:sldChg chg="modSp mod">
        <pc:chgData name="Sean McDermott" userId="8e174d9fbd533644" providerId="LiveId" clId="{4905D856-A998-4984-889E-BDA16B23795D}" dt="2025-05-28T15:46:45.758" v="329" actId="20577"/>
        <pc:sldMkLst>
          <pc:docMk/>
          <pc:sldMk cId="205454435" sldId="259"/>
        </pc:sldMkLst>
        <pc:spChg chg="mod">
          <ac:chgData name="Sean McDermott" userId="8e174d9fbd533644" providerId="LiveId" clId="{4905D856-A998-4984-889E-BDA16B23795D}" dt="2025-05-28T15:46:45.758" v="329" actId="20577"/>
          <ac:spMkLst>
            <pc:docMk/>
            <pc:sldMk cId="205454435" sldId="259"/>
            <ac:spMk id="9" creationId="{45D4AFE9-78A3-C9CC-30F8-2097536663E1}"/>
          </ac:spMkLst>
        </pc:spChg>
      </pc:sldChg>
      <pc:sldChg chg="modSp mod">
        <pc:chgData name="Sean McDermott" userId="8e174d9fbd533644" providerId="LiveId" clId="{4905D856-A998-4984-889E-BDA16B23795D}" dt="2025-05-28T15:47:22.386" v="341" actId="20577"/>
        <pc:sldMkLst>
          <pc:docMk/>
          <pc:sldMk cId="3158140677" sldId="260"/>
        </pc:sldMkLst>
        <pc:spChg chg="mod">
          <ac:chgData name="Sean McDermott" userId="8e174d9fbd533644" providerId="LiveId" clId="{4905D856-A998-4984-889E-BDA16B23795D}" dt="2025-05-28T15:47:22.386" v="341" actId="20577"/>
          <ac:spMkLst>
            <pc:docMk/>
            <pc:sldMk cId="3158140677" sldId="260"/>
            <ac:spMk id="2" creationId="{9CC466E3-F774-EA78-DC0E-91D0EAB2D791}"/>
          </ac:spMkLst>
        </pc:spChg>
      </pc:sldChg>
      <pc:sldChg chg="modSp mod">
        <pc:chgData name="Sean McDermott" userId="8e174d9fbd533644" providerId="LiveId" clId="{4905D856-A998-4984-889E-BDA16B23795D}" dt="2025-05-28T16:14:36.907" v="344" actId="20577"/>
        <pc:sldMkLst>
          <pc:docMk/>
          <pc:sldMk cId="3577586606" sldId="261"/>
        </pc:sldMkLst>
        <pc:spChg chg="mod">
          <ac:chgData name="Sean McDermott" userId="8e174d9fbd533644" providerId="LiveId" clId="{4905D856-A998-4984-889E-BDA16B23795D}" dt="2025-05-28T16:14:36.907" v="344" actId="20577"/>
          <ac:spMkLst>
            <pc:docMk/>
            <pc:sldMk cId="3577586606" sldId="261"/>
            <ac:spMk id="2" creationId="{A7841AE0-D0BA-276A-6CB8-D53C2D76C9F4}"/>
          </ac:spMkLst>
        </pc:spChg>
      </pc:sldChg>
      <pc:sldChg chg="del">
        <pc:chgData name="Sean McDermott" userId="8e174d9fbd533644" providerId="LiveId" clId="{4905D856-A998-4984-889E-BDA16B23795D}" dt="2025-05-28T15:46:14.437" v="320" actId="47"/>
        <pc:sldMkLst>
          <pc:docMk/>
          <pc:sldMk cId="2888669680" sldId="262"/>
        </pc:sldMkLst>
      </pc:sldChg>
      <pc:sldChg chg="del">
        <pc:chgData name="Sean McDermott" userId="8e174d9fbd533644" providerId="LiveId" clId="{4905D856-A998-4984-889E-BDA16B23795D}" dt="2025-05-28T15:46:16.058" v="321" actId="47"/>
        <pc:sldMkLst>
          <pc:docMk/>
          <pc:sldMk cId="1542699366" sldId="263"/>
        </pc:sldMkLst>
      </pc:sldChg>
      <pc:sldChg chg="del">
        <pc:chgData name="Sean McDermott" userId="8e174d9fbd533644" providerId="LiveId" clId="{4905D856-A998-4984-889E-BDA16B23795D}" dt="2025-05-28T15:46:23.540" v="324" actId="47"/>
        <pc:sldMkLst>
          <pc:docMk/>
          <pc:sldMk cId="581321838" sldId="265"/>
        </pc:sldMkLst>
      </pc:sldChg>
      <pc:sldChg chg="del">
        <pc:chgData name="Sean McDermott" userId="8e174d9fbd533644" providerId="LiveId" clId="{4905D856-A998-4984-889E-BDA16B23795D}" dt="2025-05-28T15:46:25.914" v="325" actId="47"/>
        <pc:sldMkLst>
          <pc:docMk/>
          <pc:sldMk cId="312487574" sldId="266"/>
        </pc:sldMkLst>
      </pc:sldChg>
      <pc:sldChg chg="del">
        <pc:chgData name="Sean McDermott" userId="8e174d9fbd533644" providerId="LiveId" clId="{4905D856-A998-4984-889E-BDA16B23795D}" dt="2025-05-28T15:46:16.818" v="322" actId="47"/>
        <pc:sldMkLst>
          <pc:docMk/>
          <pc:sldMk cId="2961425093" sldId="267"/>
        </pc:sldMkLst>
      </pc:sldChg>
      <pc:sldChg chg="del">
        <pc:chgData name="Sean McDermott" userId="8e174d9fbd533644" providerId="LiveId" clId="{4905D856-A998-4984-889E-BDA16B23795D}" dt="2025-05-28T15:46:21.782" v="323" actId="47"/>
        <pc:sldMkLst>
          <pc:docMk/>
          <pc:sldMk cId="67073873" sldId="268"/>
        </pc:sldMkLst>
      </pc:sldChg>
      <pc:sldChg chg="del">
        <pc:chgData name="Sean McDermott" userId="8e174d9fbd533644" providerId="LiveId" clId="{4905D856-A998-4984-889E-BDA16B23795D}" dt="2025-05-28T15:46:10.922" v="319" actId="47"/>
        <pc:sldMkLst>
          <pc:docMk/>
          <pc:sldMk cId="1023586212" sldId="270"/>
        </pc:sldMkLst>
      </pc:sldChg>
      <pc:sldChg chg="modSp mod">
        <pc:chgData name="Sean McDermott" userId="8e174d9fbd533644" providerId="LiveId" clId="{4905D856-A998-4984-889E-BDA16B23795D}" dt="2025-05-28T15:47:14.582" v="338" actId="20577"/>
        <pc:sldMkLst>
          <pc:docMk/>
          <pc:sldMk cId="3122278541" sldId="271"/>
        </pc:sldMkLst>
        <pc:spChg chg="mod">
          <ac:chgData name="Sean McDermott" userId="8e174d9fbd533644" providerId="LiveId" clId="{4905D856-A998-4984-889E-BDA16B23795D}" dt="2025-05-28T15:31:47.764" v="258" actId="20577"/>
          <ac:spMkLst>
            <pc:docMk/>
            <pc:sldMk cId="3122278541" sldId="271"/>
            <ac:spMk id="7" creationId="{E1E16CA0-EAE9-D8F4-0669-A1CBD358D92D}"/>
          </ac:spMkLst>
        </pc:spChg>
        <pc:spChg chg="mod">
          <ac:chgData name="Sean McDermott" userId="8e174d9fbd533644" providerId="LiveId" clId="{4905D856-A998-4984-889E-BDA16B23795D}" dt="2025-05-28T15:47:14.582" v="338" actId="20577"/>
          <ac:spMkLst>
            <pc:docMk/>
            <pc:sldMk cId="3122278541" sldId="271"/>
            <ac:spMk id="9" creationId="{F0B5504B-BD28-4BCF-DDD1-2F955F4A0337}"/>
          </ac:spMkLst>
        </pc:spChg>
      </pc:sldChg>
      <pc:sldChg chg="modSp mod">
        <pc:chgData name="Sean McDermott" userId="8e174d9fbd533644" providerId="LiveId" clId="{4905D856-A998-4984-889E-BDA16B23795D}" dt="2025-05-28T15:46:58.737" v="335" actId="20577"/>
        <pc:sldMkLst>
          <pc:docMk/>
          <pc:sldMk cId="4273370254" sldId="272"/>
        </pc:sldMkLst>
        <pc:spChg chg="mod">
          <ac:chgData name="Sean McDermott" userId="8e174d9fbd533644" providerId="LiveId" clId="{4905D856-A998-4984-889E-BDA16B23795D}" dt="2025-05-28T15:46:58.737" v="335" actId="20577"/>
          <ac:spMkLst>
            <pc:docMk/>
            <pc:sldMk cId="4273370254" sldId="272"/>
            <ac:spMk id="9" creationId="{7A89CD9F-C330-62EC-8A72-1C39DEA2FB5D}"/>
          </ac:spMkLst>
        </pc:spChg>
      </pc:sldChg>
      <pc:sldChg chg="modSp mod">
        <pc:chgData name="Sean McDermott" userId="8e174d9fbd533644" providerId="LiveId" clId="{4905D856-A998-4984-889E-BDA16B23795D}" dt="2025-05-28T15:46:51.754" v="332" actId="20577"/>
        <pc:sldMkLst>
          <pc:docMk/>
          <pc:sldMk cId="3872786370" sldId="273"/>
        </pc:sldMkLst>
        <pc:spChg chg="mod">
          <ac:chgData name="Sean McDermott" userId="8e174d9fbd533644" providerId="LiveId" clId="{4905D856-A998-4984-889E-BDA16B23795D}" dt="2025-05-28T15:46:51.754" v="332" actId="20577"/>
          <ac:spMkLst>
            <pc:docMk/>
            <pc:sldMk cId="3872786370" sldId="273"/>
            <ac:spMk id="9" creationId="{40EB19AC-7C74-B366-033F-1158359257EB}"/>
          </ac:spMkLst>
        </pc:spChg>
      </pc:sldChg>
      <pc:sldChg chg="addSp delSp modSp add mod chgLayout">
        <pc:chgData name="Sean McDermott" userId="8e174d9fbd533644" providerId="LiveId" clId="{4905D856-A998-4984-889E-BDA16B23795D}" dt="2025-05-28T18:23:35.307" v="506" actId="1076"/>
        <pc:sldMkLst>
          <pc:docMk/>
          <pc:sldMk cId="2872313089" sldId="274"/>
        </pc:sldMkLst>
        <pc:spChg chg="mod ord">
          <ac:chgData name="Sean McDermott" userId="8e174d9fbd533644" providerId="LiveId" clId="{4905D856-A998-4984-889E-BDA16B23795D}" dt="2025-05-28T16:14:44.926" v="347" actId="20577"/>
          <ac:spMkLst>
            <pc:docMk/>
            <pc:sldMk cId="2872313089" sldId="274"/>
            <ac:spMk id="2" creationId="{8C4B8F30-943C-1F4D-BA2D-E9ACF93FD375}"/>
          </ac:spMkLst>
        </pc:spChg>
        <pc:spChg chg="del mod">
          <ac:chgData name="Sean McDermott" userId="8e174d9fbd533644" providerId="LiveId" clId="{4905D856-A998-4984-889E-BDA16B23795D}" dt="2025-05-28T15:45:05.036" v="294" actId="478"/>
          <ac:spMkLst>
            <pc:docMk/>
            <pc:sldMk cId="2872313089" sldId="274"/>
            <ac:spMk id="3" creationId="{EBC6F879-610E-D368-B8D2-068E1811BBBC}"/>
          </ac:spMkLst>
        </pc:spChg>
        <pc:spChg chg="add del mod ord">
          <ac:chgData name="Sean McDermott" userId="8e174d9fbd533644" providerId="LiveId" clId="{4905D856-A998-4984-889E-BDA16B23795D}" dt="2025-05-28T18:23:29.209" v="504" actId="478"/>
          <ac:spMkLst>
            <pc:docMk/>
            <pc:sldMk cId="2872313089" sldId="274"/>
            <ac:spMk id="4" creationId="{959E4A07-6E6E-77EC-69EB-865E34B658A4}"/>
          </ac:spMkLst>
        </pc:spChg>
        <pc:picChg chg="add mod">
          <ac:chgData name="Sean McDermott" userId="8e174d9fbd533644" providerId="LiveId" clId="{4905D856-A998-4984-889E-BDA16B23795D}" dt="2025-05-28T18:23:35.307" v="506" actId="1076"/>
          <ac:picMkLst>
            <pc:docMk/>
            <pc:sldMk cId="2872313089" sldId="274"/>
            <ac:picMk id="6" creationId="{CD92EAFC-A7C4-3C4F-7B27-356305DF1531}"/>
          </ac:picMkLst>
        </pc:picChg>
      </pc:sldChg>
      <pc:sldChg chg="modSp add mod">
        <pc:chgData name="Sean McDermott" userId="8e174d9fbd533644" providerId="LiveId" clId="{4905D856-A998-4984-889E-BDA16B23795D}" dt="2025-05-28T16:14:52.222" v="350" actId="20577"/>
        <pc:sldMkLst>
          <pc:docMk/>
          <pc:sldMk cId="2696948025" sldId="275"/>
        </pc:sldMkLst>
        <pc:spChg chg="mod">
          <ac:chgData name="Sean McDermott" userId="8e174d9fbd533644" providerId="LiveId" clId="{4905D856-A998-4984-889E-BDA16B23795D}" dt="2025-05-28T16:14:52.222" v="350" actId="20577"/>
          <ac:spMkLst>
            <pc:docMk/>
            <pc:sldMk cId="2696948025" sldId="275"/>
            <ac:spMk id="2" creationId="{8519C5D6-9806-3C5D-8E5F-08319897A2DE}"/>
          </ac:spMkLst>
        </pc:spChg>
      </pc:sldChg>
      <pc:sldChg chg="addSp delSp modSp add mod">
        <pc:chgData name="Sean McDermott" userId="8e174d9fbd533644" providerId="LiveId" clId="{4905D856-A998-4984-889E-BDA16B23795D}" dt="2025-05-28T16:41:44.416" v="503" actId="1076"/>
        <pc:sldMkLst>
          <pc:docMk/>
          <pc:sldMk cId="824330400" sldId="276"/>
        </pc:sldMkLst>
        <pc:spChg chg="mod">
          <ac:chgData name="Sean McDermott" userId="8e174d9fbd533644" providerId="LiveId" clId="{4905D856-A998-4984-889E-BDA16B23795D}" dt="2025-05-28T16:16:11.696" v="382" actId="6549"/>
          <ac:spMkLst>
            <pc:docMk/>
            <pc:sldMk cId="824330400" sldId="276"/>
            <ac:spMk id="2" creationId="{99F9A120-4BBF-C7B1-3721-66ED65EDF4A0}"/>
          </ac:spMkLst>
        </pc:spChg>
        <pc:spChg chg="del mod">
          <ac:chgData name="Sean McDermott" userId="8e174d9fbd533644" providerId="LiveId" clId="{4905D856-A998-4984-889E-BDA16B23795D}" dt="2025-05-28T16:29:05.661" v="428"/>
          <ac:spMkLst>
            <pc:docMk/>
            <pc:sldMk cId="824330400" sldId="276"/>
            <ac:spMk id="4" creationId="{C949E4B9-3BD6-E333-FD12-122243C485CD}"/>
          </ac:spMkLst>
        </pc:spChg>
        <pc:spChg chg="add mod">
          <ac:chgData name="Sean McDermott" userId="8e174d9fbd533644" providerId="LiveId" clId="{4905D856-A998-4984-889E-BDA16B23795D}" dt="2025-05-28T16:29:54.249" v="456" actId="20577"/>
          <ac:spMkLst>
            <pc:docMk/>
            <pc:sldMk cId="824330400" sldId="276"/>
            <ac:spMk id="5" creationId="{14DE6BDC-85F0-C581-432D-25724A3345AB}"/>
          </ac:spMkLst>
        </pc:spChg>
        <pc:spChg chg="add del mod">
          <ac:chgData name="Sean McDermott" userId="8e174d9fbd533644" providerId="LiveId" clId="{4905D856-A998-4984-889E-BDA16B23795D}" dt="2025-05-28T16:41:39.291" v="500"/>
          <ac:spMkLst>
            <pc:docMk/>
            <pc:sldMk cId="824330400" sldId="276"/>
            <ac:spMk id="7" creationId="{160E49AA-3575-5C17-2C5B-29E2E4E42F7F}"/>
          </ac:spMkLst>
        </pc:spChg>
        <pc:picChg chg="add del mod">
          <ac:chgData name="Sean McDermott" userId="8e174d9fbd533644" providerId="LiveId" clId="{4905D856-A998-4984-889E-BDA16B23795D}" dt="2025-05-28T16:41:34.545" v="499" actId="478"/>
          <ac:picMkLst>
            <pc:docMk/>
            <pc:sldMk cId="824330400" sldId="276"/>
            <ac:picMk id="3" creationId="{8973E4BD-F1E6-190A-2E77-4EDB64F984FC}"/>
          </ac:picMkLst>
        </pc:picChg>
        <pc:picChg chg="add mod">
          <ac:chgData name="Sean McDermott" userId="8e174d9fbd533644" providerId="LiveId" clId="{4905D856-A998-4984-889E-BDA16B23795D}" dt="2025-05-28T16:41:44.416" v="503" actId="1076"/>
          <ac:picMkLst>
            <pc:docMk/>
            <pc:sldMk cId="824330400" sldId="276"/>
            <ac:picMk id="9" creationId="{A29FC10E-2C98-34B4-6996-65652FE1172C}"/>
          </ac:picMkLst>
        </pc:picChg>
      </pc:sldChg>
      <pc:sldChg chg="addSp delSp modSp add mod chgLayout">
        <pc:chgData name="Sean McDermott" userId="8e174d9fbd533644" providerId="LiveId" clId="{4905D856-A998-4984-889E-BDA16B23795D}" dt="2025-05-28T16:36:46.086" v="497" actId="1076"/>
        <pc:sldMkLst>
          <pc:docMk/>
          <pc:sldMk cId="2323989216" sldId="277"/>
        </pc:sldMkLst>
        <pc:spChg chg="mod ord">
          <ac:chgData name="Sean McDermott" userId="8e174d9fbd533644" providerId="LiveId" clId="{4905D856-A998-4984-889E-BDA16B23795D}" dt="2025-05-28T16:28:40.718" v="424" actId="700"/>
          <ac:spMkLst>
            <pc:docMk/>
            <pc:sldMk cId="2323989216" sldId="277"/>
            <ac:spMk id="2" creationId="{5A4728FB-F694-2735-8D4F-2538B20DAD24}"/>
          </ac:spMkLst>
        </pc:spChg>
        <pc:spChg chg="del mod">
          <ac:chgData name="Sean McDermott" userId="8e174d9fbd533644" providerId="LiveId" clId="{4905D856-A998-4984-889E-BDA16B23795D}" dt="2025-05-28T16:28:29.803" v="422"/>
          <ac:spMkLst>
            <pc:docMk/>
            <pc:sldMk cId="2323989216" sldId="277"/>
            <ac:spMk id="4" creationId="{C75F15A5-F81A-B96F-890A-D417D7329DD0}"/>
          </ac:spMkLst>
        </pc:spChg>
        <pc:spChg chg="add del mod">
          <ac:chgData name="Sean McDermott" userId="8e174d9fbd533644" providerId="LiveId" clId="{4905D856-A998-4984-889E-BDA16B23795D}" dt="2025-05-28T16:33:44.016" v="468" actId="478"/>
          <ac:spMkLst>
            <pc:docMk/>
            <pc:sldMk cId="2323989216" sldId="277"/>
            <ac:spMk id="6" creationId="{65C54E8C-1123-C226-92EB-22BA0CF5054A}"/>
          </ac:spMkLst>
        </pc:spChg>
        <pc:picChg chg="add del mod ord">
          <ac:chgData name="Sean McDermott" userId="8e174d9fbd533644" providerId="LiveId" clId="{4905D856-A998-4984-889E-BDA16B23795D}" dt="2025-05-28T16:28:57.668" v="426" actId="21"/>
          <ac:picMkLst>
            <pc:docMk/>
            <pc:sldMk cId="2323989216" sldId="277"/>
            <ac:picMk id="3" creationId="{8973E4BD-F1E6-190A-2E77-4EDB64F984FC}"/>
          </ac:picMkLst>
        </pc:picChg>
        <pc:picChg chg="add mod modCrop">
          <ac:chgData name="Sean McDermott" userId="8e174d9fbd533644" providerId="LiveId" clId="{4905D856-A998-4984-889E-BDA16B23795D}" dt="2025-05-28T16:36:46.086" v="497" actId="1076"/>
          <ac:picMkLst>
            <pc:docMk/>
            <pc:sldMk cId="2323989216" sldId="277"/>
            <ac:picMk id="8" creationId="{19C88D43-9377-FF7C-AA4C-EADE69666DE4}"/>
          </ac:picMkLst>
        </pc:picChg>
        <pc:picChg chg="add mod modCrop">
          <ac:chgData name="Sean McDermott" userId="8e174d9fbd533644" providerId="LiveId" clId="{4905D856-A998-4984-889E-BDA16B23795D}" dt="2025-05-28T16:36:26.806" v="493" actId="692"/>
          <ac:picMkLst>
            <pc:docMk/>
            <pc:sldMk cId="2323989216" sldId="277"/>
            <ac:picMk id="10" creationId="{9F3A6457-7F56-50E2-3E3C-A066531DFE54}"/>
          </ac:picMkLst>
        </pc:picChg>
        <pc:picChg chg="add mod modCrop">
          <ac:chgData name="Sean McDermott" userId="8e174d9fbd533644" providerId="LiveId" clId="{4905D856-A998-4984-889E-BDA16B23795D}" dt="2025-05-28T16:36:32.595" v="494" actId="108"/>
          <ac:picMkLst>
            <pc:docMk/>
            <pc:sldMk cId="2323989216" sldId="277"/>
            <ac:picMk id="12" creationId="{64F9C2F7-0883-1EC5-56EA-50CB395C8134}"/>
          </ac:picMkLst>
        </pc:picChg>
        <pc:picChg chg="add mod modCrop">
          <ac:chgData name="Sean McDermott" userId="8e174d9fbd533644" providerId="LiveId" clId="{4905D856-A998-4984-889E-BDA16B23795D}" dt="2025-05-28T16:36:41.397" v="496" actId="108"/>
          <ac:picMkLst>
            <pc:docMk/>
            <pc:sldMk cId="2323989216" sldId="277"/>
            <ac:picMk id="14" creationId="{9FAEE451-7446-05C1-DD45-1BA8A2B1F23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3417-4E98-83CE-6660-B6C86A138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37321E-DF2C-4ACA-B998-93A04219D5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36C4E-FAAD-33D6-EAFC-1DDCF5303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93BFF-E9DE-626C-F8AA-6932E17DF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40203-E3A7-C5C5-1B49-D011614E2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BA133-2530-5F81-4C8E-E341E4660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62D18-7F6B-3532-8498-77BE3E923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BA64F-C165-903B-9EF4-6348AB26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2799A-7B92-7B1F-C245-C3C1794EE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6962F-A1F1-6B0A-5028-A7A71587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3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9652-0D5A-C5D4-19D7-0909E9182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75CD9-5D31-FF72-BA02-287397BD9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EC914-0C13-7AEB-2D3A-F3D4882AF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C3589-404B-01AC-2512-9480E300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F13CF-22AB-7478-67D5-C21CB9ABF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7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A8387-B375-660A-01A0-2BBAC40ED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0F789-3889-58EC-EC19-596C485A0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239ECF-9918-94D9-3471-2841DA1A5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791E0-A2C8-F195-6F7D-2767259DF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E4DFD9-9DB8-C352-A3F9-4471DAC0F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C2CFB7-C352-A919-EFF8-265A7451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8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7919A-ECE1-F4DE-882C-A6C64D5F0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FB41EC-DB38-E711-68A9-1149A1BE0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F19F81-65A6-5A13-B54F-BBE54A717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64B076-FF98-FD25-5B55-AD18E238FF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5595F6-DCF0-ADB1-C5DF-CCE60B88E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B285F7-C740-D72A-627D-C23DB3FF1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6F5088-4179-FAC4-853E-B6407055B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99D917-B8D8-4A45-05B9-F10011097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30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04F50-7D48-6924-EE2A-5B2AF732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6A19B9-3387-B1C9-6E40-9AA284C01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5F261D-2BD2-C577-0484-C59801541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4CED7-8A12-D931-A79F-1323946E1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05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39F6B-60C3-7C51-ABBD-B8BB91EBE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EF8A5-3AFD-8AED-5FB6-1E6661B95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87A66-BBD6-EA6B-6089-C7EF3DE6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3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0175-BB04-036F-FF66-DDCFDEC0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B6319-93D2-B69E-6799-C9AE5524E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4CA79-C40B-97BB-AC13-5C3086315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4B7D9-3E7C-2309-4D11-9EE6E5505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A4524-5D15-6CF9-8B3B-79A33E542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14205C-C42F-F5FE-35AF-ED817E62B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8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E05B6-EA61-6A9D-1ABE-52471B7CB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169EEE-AB2F-C163-D0BB-A863AE6F8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86B67-8E11-3C4B-ACD7-827DC1E28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EF782-33CD-62E6-A933-68C73513E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472B3-76D6-C2B0-7665-5961DDE27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0066D-EB50-1171-A196-9B5D445A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91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C6898-2AB4-25BA-B5BC-68B7E8373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0C04A7-2BCF-F5F2-B1B3-3C67BB8A5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F7D1C-A641-817F-6A8A-4B049C66C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FD75D-06D7-E848-9AD4-7FEACDF13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7024E-0D25-7030-4F2D-CBBD8DBF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99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276559-EC01-405A-AD04-FB48586200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3F1D5-95ED-7737-8EE4-076F1FD5C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F4B42-77F4-56B2-42A4-6E74FC049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B0660-C71E-A617-ABC8-7259CB939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284FB-6805-98E0-5BBA-1B2C3786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8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60E418-4B59-9CEF-7AD6-C2D9F86D2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3122-F65E-CCBA-9BFF-72A90A428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D4AB3-E736-2687-9AA9-9DDD8A175F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C40717-87B1-4770-8E45-31F608E52795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C381D-247E-9A5A-7B54-52F6956C9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6EF80-0C31-10A2-FD64-A711681B7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9EFCD5-1F4C-469B-9495-8D6A63BA1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9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EF8F5-56F1-E4CD-1136-0DC908F75E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Sea Monarch</a:t>
            </a:r>
            <a:br>
              <a:rPr lang="en-US" dirty="0"/>
            </a:br>
            <a:r>
              <a:rPr lang="en-US" dirty="0"/>
              <a:t>Building Committee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180B6-6BD2-6DCE-642C-1AC4598394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Thursday May 29, 2025, Meeting</a:t>
            </a:r>
          </a:p>
          <a:p>
            <a:r>
              <a:rPr lang="en-US" sz="3600" dirty="0"/>
              <a:t>4:00 PM</a:t>
            </a:r>
          </a:p>
          <a:p>
            <a:r>
              <a:rPr lang="en-US" sz="3600" dirty="0"/>
              <a:t>Marine Lounge</a:t>
            </a:r>
          </a:p>
        </p:txBody>
      </p:sp>
    </p:spTree>
    <p:extLst>
      <p:ext uri="{BB962C8B-B14F-4D97-AF65-F5344CB8AC3E}">
        <p14:creationId xmlns:p14="http://schemas.microsoft.com/office/powerpoint/2010/main" val="57084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AA44-0DA9-F5BD-5D03-5F03EC5B9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257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Sea Monarch – Building Committee Meeting 5/29/25</a:t>
            </a:r>
            <a:br>
              <a:rPr lang="en-US" sz="3600" dirty="0"/>
            </a:br>
            <a:r>
              <a:rPr lang="en-US" sz="36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7F8D7-F090-2313-7569-1B328BC3C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7698"/>
            <a:ext cx="10515600" cy="496926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Call To Order</a:t>
            </a:r>
            <a:endParaRPr lang="en-US" sz="2400" dirty="0"/>
          </a:p>
          <a:p>
            <a:pPr lvl="0"/>
            <a:r>
              <a:rPr lang="en-US" dirty="0"/>
              <a:t>Roll Call</a:t>
            </a:r>
            <a:endParaRPr lang="en-US" sz="2400" dirty="0"/>
          </a:p>
          <a:p>
            <a:pPr lvl="0"/>
            <a:r>
              <a:rPr lang="en-US" dirty="0"/>
              <a:t>Proof Of Notice</a:t>
            </a:r>
            <a:endParaRPr lang="en-US" sz="2400" dirty="0"/>
          </a:p>
          <a:p>
            <a:pPr lvl="0"/>
            <a:r>
              <a:rPr lang="en-US" dirty="0"/>
              <a:t>Establish Quorum</a:t>
            </a:r>
            <a:endParaRPr lang="en-US" sz="2400" dirty="0"/>
          </a:p>
          <a:p>
            <a:pPr lvl="0"/>
            <a:r>
              <a:rPr lang="en-US" dirty="0"/>
              <a:t>Review of SIRS Report Findings</a:t>
            </a:r>
            <a:endParaRPr lang="en-US" sz="2400" dirty="0"/>
          </a:p>
          <a:p>
            <a:pPr lvl="0"/>
            <a:r>
              <a:rPr lang="en-US" dirty="0"/>
              <a:t>Review Non-SIRS Report Findings</a:t>
            </a:r>
            <a:endParaRPr lang="en-US" sz="2400" dirty="0"/>
          </a:p>
          <a:p>
            <a:pPr lvl="0"/>
            <a:r>
              <a:rPr lang="en-US" dirty="0"/>
              <a:t>Review Proposals for Catwalk Finishing and Tile Removal</a:t>
            </a:r>
            <a:endParaRPr lang="en-US" sz="2400" dirty="0"/>
          </a:p>
          <a:p>
            <a:pPr lvl="0"/>
            <a:r>
              <a:rPr lang="en-US" dirty="0"/>
              <a:t>Review Proposal for Decorative Finish on Upper Pool Deck</a:t>
            </a:r>
            <a:endParaRPr lang="en-US" sz="2400" dirty="0"/>
          </a:p>
          <a:p>
            <a:pPr lvl="0"/>
            <a:r>
              <a:rPr lang="en-US" dirty="0"/>
              <a:t>Update on Utility Closet Survey</a:t>
            </a:r>
            <a:endParaRPr lang="en-US" sz="2400" dirty="0"/>
          </a:p>
          <a:p>
            <a:pPr lvl="0"/>
            <a:r>
              <a:rPr lang="en-US" dirty="0"/>
              <a:t>Open Discussion on Catwalk Door Locks</a:t>
            </a:r>
            <a:endParaRPr lang="en-US" sz="2400" dirty="0"/>
          </a:p>
          <a:p>
            <a:pPr lvl="0"/>
            <a:r>
              <a:rPr lang="en-US" dirty="0"/>
              <a:t>Catwalk Doors – Dick Russo</a:t>
            </a:r>
            <a:endParaRPr lang="en-US" sz="2400" dirty="0"/>
          </a:p>
          <a:p>
            <a:pPr lvl="0"/>
            <a:r>
              <a:rPr lang="en-US" dirty="0"/>
              <a:t>Sprinkler Design – Near Catwalk Doors – Dick Russo</a:t>
            </a:r>
            <a:endParaRPr lang="en-US" sz="2400" dirty="0"/>
          </a:p>
          <a:p>
            <a:pPr lvl="0"/>
            <a:r>
              <a:rPr lang="en-US" dirty="0"/>
              <a:t>Open Discussion</a:t>
            </a:r>
            <a:endParaRPr lang="en-US" sz="2400" dirty="0"/>
          </a:p>
          <a:p>
            <a:pPr lvl="0"/>
            <a:r>
              <a:rPr lang="en-US" dirty="0"/>
              <a:t>Adjourn</a:t>
            </a:r>
            <a:endParaRPr lang="en-US" sz="2400" dirty="0"/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46641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14B91-EF91-8AE7-4306-82BCE4968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5D4AFE9-78A3-C9CC-30F8-209753666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22573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Sea Monarch – Building Committee Meeting 5/29/25</a:t>
            </a:r>
            <a:br>
              <a:rPr lang="en-US" sz="3200" dirty="0"/>
            </a:br>
            <a:r>
              <a:rPr lang="en-US" sz="3200" dirty="0"/>
              <a:t>2024 Reserve Study - SIRS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19E1E-BA3B-ED22-22DF-FFE27ECC5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03" y="1551302"/>
            <a:ext cx="11760794" cy="48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4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6CEA-AD5C-3410-E0D1-33CD0AC2D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0EB19AC-7C74-B366-033F-115835925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22573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Sea Monarch – Building Committee Meeting 5/29/25</a:t>
            </a:r>
            <a:br>
              <a:rPr lang="en-US" sz="3200" dirty="0"/>
            </a:br>
            <a:r>
              <a:rPr lang="en-US" sz="3200" dirty="0"/>
              <a:t>2024 Reserve Study – Non-SIRS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037586-11F1-DE3B-243A-7CB83D7B3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36" y="1551302"/>
            <a:ext cx="11623328" cy="476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78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6D29-17E5-30AE-D0B6-867780200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A89CD9F-C330-62EC-8A72-1C39DEA2F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22573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Sea Monarch – Building Committee Meeting 5/29/25</a:t>
            </a:r>
            <a:br>
              <a:rPr lang="en-US" sz="3200" dirty="0"/>
            </a:br>
            <a:r>
              <a:rPr lang="en-US" sz="3200" dirty="0"/>
              <a:t>2024 Reserve Study – Non-SIRS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7CB7BB-D622-9DD4-35D8-486A07B44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99" y="1495229"/>
            <a:ext cx="10023893" cy="513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70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F0F5B-30C8-4B0A-4064-0A942DAAB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E16CA0-EAE9-D8F4-0669-A1CBD358D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039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Catwalk Waterproofing Quotes </a:t>
            </a:r>
            <a:r>
              <a:rPr lang="en-US" u="sng" dirty="0"/>
              <a:t>(not including Stacks 1 and 14)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 err="1"/>
              <a:t>RobMar</a:t>
            </a:r>
            <a:r>
              <a:rPr lang="en-US" dirty="0"/>
              <a:t> - $165,750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Dolmans Development - $187,000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CBT Builders - $186,000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Splash Paint – Comparable Pricing to Advanced Surfaces (not recommended)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Advanced Surfaces - $48,950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dirty="0"/>
              <a:t>Remove Tiles and Finish in Stacks 1 &amp; 14 - $57,607 - $75,868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dirty="0"/>
              <a:t>Pool Deck Decorative Finish - $31,901 - $40,514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0B5504B-BD28-4BCF-DDD1-2F955F4A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22573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Sea Monarch – Building Committee Meeting 5/29/25</a:t>
            </a:r>
            <a:br>
              <a:rPr lang="en-US" sz="3200" dirty="0"/>
            </a:br>
            <a:r>
              <a:rPr lang="en-US" sz="3200" dirty="0"/>
              <a:t>Catwalk Finish</a:t>
            </a:r>
          </a:p>
        </p:txBody>
      </p:sp>
    </p:spTree>
    <p:extLst>
      <p:ext uri="{BB962C8B-B14F-4D97-AF65-F5344CB8AC3E}">
        <p14:creationId xmlns:p14="http://schemas.microsoft.com/office/powerpoint/2010/main" val="3122278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97AA2-DE60-17CC-A73E-BBB70EE7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466E3-F774-EA78-DC0E-91D0EAB2D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257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Sea Monarch – Building Committee Meeting 5/29/25</a:t>
            </a:r>
            <a:br>
              <a:rPr lang="en-US" sz="3600" dirty="0"/>
            </a:br>
            <a:r>
              <a:rPr lang="en-US" sz="3600" dirty="0"/>
              <a:t>Catwalk Finish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CDA47-A109-333D-F582-28E269EAE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207698"/>
            <a:ext cx="11239500" cy="5285177"/>
          </a:xfrm>
        </p:spPr>
        <p:txBody>
          <a:bodyPr>
            <a:normAutofit/>
          </a:bodyPr>
          <a:lstStyle/>
          <a:p>
            <a:pPr marL="228600" lvl="1"/>
            <a:r>
              <a:rPr lang="en-US" sz="2800" dirty="0"/>
              <a:t>Advanced Surfaces – Catwalks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 dirty="0"/>
              <a:t>Pressure Clean, 2 Coats Water Based Stain / Sealer with Skid Guard Additive = $48,950</a:t>
            </a:r>
          </a:p>
          <a:p>
            <a:pPr marL="685800" lvl="2"/>
            <a:endParaRPr lang="en-US" sz="2400" dirty="0"/>
          </a:p>
          <a:p>
            <a:pPr marL="228600" lvl="1"/>
            <a:r>
              <a:rPr lang="en-US" sz="2800" dirty="0"/>
              <a:t>Advanced Surfaces – Stacks 1 &amp; 14 (includes tile removal)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 dirty="0"/>
              <a:t>Stamped Surface (URO System)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Stone = $68,898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Tile = $72,383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Ashlar or Wood = $75,868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 dirty="0"/>
              <a:t>Texture Systems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One Color No Design = $57,697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One Color with Design = $60,137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Two Colors with Design = $63,970</a:t>
            </a:r>
          </a:p>
          <a:p>
            <a:pPr marL="1371600" lvl="2" indent="-457200">
              <a:buFont typeface="+mj-lt"/>
              <a:buAutoNum type="arabi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58140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5E62A-9AB7-2AFA-16D1-569A04936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41AE0-D0BA-276A-6CB8-D53C2D76C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6175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Sea Monarch – Building Committee Meeting 5/29/25</a:t>
            </a:r>
            <a:br>
              <a:rPr lang="en-US" sz="3600" dirty="0"/>
            </a:br>
            <a:r>
              <a:rPr lang="en-US" sz="3100" dirty="0"/>
              <a:t>Upper Pool Deck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435F5-BF5B-02D9-A937-C6BD37CB3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1300"/>
            <a:ext cx="10515600" cy="4665663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Advanced Surfaces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 dirty="0"/>
              <a:t>Stamped Surface (URO System)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Stone = $37,264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Tile = $38,889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Ashlar or Wood = $40,514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 dirty="0"/>
              <a:t>Texture Systems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One Color No Design = $31,901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One Color with Design = $33,039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000" dirty="0"/>
              <a:t>Two Colors with Design = $34,826</a:t>
            </a:r>
          </a:p>
          <a:p>
            <a:pPr lvl="3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7586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F65BC-4205-EC0B-5A1E-E9EDB1A86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8F30-943C-1F4D-BA2D-E9ACF93F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Sea Monarch – Building Committee Meeting 5/29/25</a:t>
            </a:r>
            <a:br>
              <a:rPr lang="en-US" sz="3600" dirty="0"/>
            </a:br>
            <a:r>
              <a:rPr lang="en-US" sz="3100" dirty="0"/>
              <a:t>Update on Utility Closet Survey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92EAFC-A7C4-3C4F-7B27-356305DF1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2617"/>
            <a:ext cx="12192000" cy="296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13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2B005-EBE0-47A6-0D95-9C8B1E06C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9C5D6-9806-3C5D-8E5F-08319897A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Sea Monarch – Building Committee Meeting 5/29/25</a:t>
            </a:r>
            <a:br>
              <a:rPr lang="en-US" sz="3600" dirty="0"/>
            </a:br>
            <a:r>
              <a:rPr lang="en-US" sz="3100" dirty="0"/>
              <a:t>Catwalk Door Hardware</a:t>
            </a:r>
            <a:endParaRPr lang="en-US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BE7088-049D-57B1-4AD3-454C0D733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48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DCA01-EDD7-187F-7F78-99C74D783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A120-4BBF-C7B1-3721-66ED65EDF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Sea Monarch – Building Committee Meeting 5/29/25</a:t>
            </a:r>
            <a:br>
              <a:rPr lang="en-US" sz="3600" dirty="0"/>
            </a:br>
            <a:r>
              <a:rPr lang="en-US" sz="3100" dirty="0"/>
              <a:t>Catwalk Entrance / Exit Doors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DE6BDC-85F0-C581-432D-25724A3345AB}"/>
              </a:ext>
            </a:extLst>
          </p:cNvPr>
          <p:cNvSpPr txBox="1"/>
          <p:nvPr/>
        </p:nvSpPr>
        <p:spPr>
          <a:xfrm>
            <a:off x="838200" y="1963648"/>
            <a:ext cx="40085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Door Closure Concerns</a:t>
            </a:r>
          </a:p>
        </p:txBody>
      </p:sp>
      <p:pic>
        <p:nvPicPr>
          <p:cNvPr id="9" name="Content Placeholder 8" descr="A door with glass panels&#10;&#10;AI-generated content may be incorrect.">
            <a:extLst>
              <a:ext uri="{FF2B5EF4-FFF2-40B4-BE49-F238E27FC236}">
                <a16:creationId xmlns:a16="http://schemas.microsoft.com/office/drawing/2014/main" id="{A29FC10E-2C98-34B4-6996-65652FE11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18345" y="2507764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824330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5D656-3971-0F4C-B55D-578D41F99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728FB-F694-2735-8D4F-2538B20DA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Sea Monarch – Building Committee Meeting 5/29/25</a:t>
            </a:r>
            <a:br>
              <a:rPr lang="en-US" sz="3600" dirty="0"/>
            </a:br>
            <a:r>
              <a:rPr lang="en-US" sz="3100" dirty="0"/>
              <a:t>Elevator Area Sprinkler Design</a:t>
            </a:r>
            <a:endParaRPr lang="en-US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C88D43-9377-FF7C-AA4C-EADE69666D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613" t="24654" r="18066" b="25785"/>
          <a:stretch>
            <a:fillRect/>
          </a:stretch>
        </p:blipFill>
        <p:spPr>
          <a:xfrm>
            <a:off x="6712041" y="1461905"/>
            <a:ext cx="3950947" cy="26656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3A6457-7F56-50E2-3E3C-A066531DFE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339" t="46289" r="18066" b="14466"/>
          <a:stretch>
            <a:fillRect/>
          </a:stretch>
        </p:blipFill>
        <p:spPr>
          <a:xfrm>
            <a:off x="838200" y="1554360"/>
            <a:ext cx="4387966" cy="22741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F9C2F7-0883-1EC5-56EA-50CB395C81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179" t="44025" r="18491" b="16729"/>
          <a:stretch>
            <a:fillRect/>
          </a:stretch>
        </p:blipFill>
        <p:spPr>
          <a:xfrm>
            <a:off x="838200" y="4127511"/>
            <a:ext cx="4297392" cy="23522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AEE451-7446-05C1-DD45-1BA8A2B1F2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472" t="41425" r="16934" b="17232"/>
          <a:stretch>
            <a:fillRect/>
          </a:stretch>
        </p:blipFill>
        <p:spPr>
          <a:xfrm>
            <a:off x="6538819" y="4307714"/>
            <a:ext cx="4297392" cy="23462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3989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399</Words>
  <Application>Microsoft Office PowerPoint</Application>
  <PresentationFormat>Widescreen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Sea Monarch Building Committee</vt:lpstr>
      <vt:lpstr>Sea Monarch – Building Committee Meeting 5/29/25 Agenda</vt:lpstr>
      <vt:lpstr>Sea Monarch – Building Committee Meeting 5/29/25 2024 Reserve Study - SIRS</vt:lpstr>
      <vt:lpstr>Sea Monarch – Building Committee Meeting 5/29/25 2024 Reserve Study – Non-SIRS</vt:lpstr>
      <vt:lpstr>Sea Monarch – Building Committee Meeting 5/29/25 2024 Reserve Study – Non-SIRS</vt:lpstr>
      <vt:lpstr>Sea Monarch – Building Committee Meeting 5/29/25 Catwalk Finish</vt:lpstr>
      <vt:lpstr>Sea Monarch – Building Committee Meeting 5/29/25 Catwalk Finish</vt:lpstr>
      <vt:lpstr>Sea Monarch – Building Committee Meeting 5/29/25 Upper Pool Deck</vt:lpstr>
      <vt:lpstr>Sea Monarch – Building Committee Meeting 5/29/25 Update on Utility Closet Survey</vt:lpstr>
      <vt:lpstr>Sea Monarch – Building Committee Meeting 5/29/25 Catwalk Door Hardware</vt:lpstr>
      <vt:lpstr>Sea Monarch – Building Committee Meeting 5/29/25 Catwalk Entrance / Exit Doors</vt:lpstr>
      <vt:lpstr>Sea Monarch – Building Committee Meeting 5/29/25 Elevator Area Sprinkler 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Sean McDermott</dc:creator>
  <cp:lastModifiedBy>Sean McDermott</cp:lastModifiedBy>
  <cp:revision>2</cp:revision>
  <dcterms:created xsi:type="dcterms:W3CDTF">2025-05-06T14:53:07Z</dcterms:created>
  <dcterms:modified xsi:type="dcterms:W3CDTF">2025-05-28T18:23:38Z</dcterms:modified>
</cp:coreProperties>
</file>